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28" r:id="rId20"/>
    <p:sldId id="329" r:id="rId21"/>
    <p:sldId id="326" r:id="rId22"/>
    <p:sldId id="300" r:id="rId23"/>
    <p:sldId id="321" r:id="rId24"/>
    <p:sldId id="317"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4286" autoAdjust="0"/>
  </p:normalViewPr>
  <p:slideViewPr>
    <p:cSldViewPr snapToGrid="0" showGuides="1">
      <p:cViewPr varScale="1">
        <p:scale>
          <a:sx n="43" d="100"/>
          <a:sy n="43" d="100"/>
        </p:scale>
        <p:origin x="952" y="3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a:t>
            </a:r>
            <a:endParaRPr lang="en-US" dirty="0"/>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at some point,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Machine learning </a:t>
            </a:r>
            <a:r>
              <a:rPr lang="en-US" sz="1200" b="0" i="0" u="none" strike="noStrike" kern="1200" cap="none" dirty="0">
                <a:ln>
                  <a:noFill/>
                </a:ln>
                <a:solidFill>
                  <a:schemeClr val="tx1"/>
                </a:solidFill>
                <a:effectLst/>
                <a:latin typeface="+mn-lt"/>
                <a:ea typeface="+mn-ea"/>
                <a:cs typeface="+mn-cs"/>
              </a:rPr>
              <a:t>uses</a:t>
            </a:r>
            <a:r>
              <a:rPr lang="en-US" sz="1200" b="0" i="0" kern="1200" dirty="0">
                <a:solidFill>
                  <a:schemeClr val="tx1"/>
                </a:solidFill>
                <a:effectLst/>
                <a:latin typeface="+mn-lt"/>
                <a:ea typeface="+mn-ea"/>
                <a:cs typeface="+mn-cs"/>
              </a:rPr>
              <a:t> statistical methods to enable computer systems to learn from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Deep learning focuses on neural networks.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solidFill>
                  <a:schemeClr val="tx1"/>
                </a:solidFill>
                <a:effectLst/>
                <a:latin typeface="+mn-lt"/>
                <a:ea typeface="+mn-ea"/>
                <a:cs typeface="+mn-cs"/>
              </a:rPr>
              <a:t>=====</a:t>
            </a: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j-lt"/>
                <a:ea typeface="Verdana" panose="020B0604030504040204" pitchFamily="34" charset="0"/>
              </a:rPr>
              <a:t>Source: Google Teachable Machine: </a:t>
            </a:r>
            <a:r>
              <a:rPr lang="en-US" sz="1200" dirty="0">
                <a:solidFill>
                  <a:schemeClr val="tx1">
                    <a:lumMod val="65000"/>
                    <a:lumOff val="35000"/>
                  </a:schemeClr>
                </a:solidFill>
                <a:latin typeface="+mj-lt"/>
                <a:ea typeface="Verdana" panose="020B0604030504040204" pitchFamily="34" charset="0"/>
                <a:hlinkClick r:id="rId3"/>
              </a:rPr>
              <a:t>https://teachablemachine.withgoogle.com</a:t>
            </a:r>
            <a:r>
              <a:rPr lang="en-US" sz="1200" dirty="0">
                <a:solidFill>
                  <a:schemeClr val="tx1">
                    <a:lumMod val="65000"/>
                    <a:lumOff val="35000"/>
                  </a:schemeClr>
                </a:solidFill>
                <a:latin typeface="+mj-lt"/>
                <a:ea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Two Locations for the Hanfu/Hanbok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https://drive.google.com/file/d/1q3RIgIoeePNW-fEgNyCgh45gBvMAdeOU/view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https://drive.google.com/file/d/1WbZPzunh6u9f0leymbzmVrJjSxq6JW5w/view?usp=sharing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lumMod val="65000"/>
                  <a:lumOff val="35000"/>
                </a:schemeClr>
              </a:solidFill>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8514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328156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5158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take a look at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Deductive logic – if the premises are true,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4/15/2022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4/15/2022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Questions</a:t>
            </a:r>
          </a:p>
        </p:txBody>
      </p:sp>
      <p:pic>
        <p:nvPicPr>
          <p:cNvPr id="5" name="Content Placeholder 8" descr="Icon&#10;&#10;Description automatically generated">
            <a:extLst>
              <a:ext uri="{FF2B5EF4-FFF2-40B4-BE49-F238E27FC236}">
                <a16:creationId xmlns:a16="http://schemas.microsoft.com/office/drawing/2014/main" id="{F163D1E6-F27A-41D3-A3CF-77D0C0565159}"/>
              </a:ext>
            </a:extLst>
          </p:cNvPr>
          <p:cNvPicPr>
            <a:picLocks noGrp="1" noChangeAspect="1"/>
          </p:cNvPicPr>
          <p:nvPr>
            <p:ph idx="1"/>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615901" y="2465061"/>
            <a:ext cx="4740693" cy="2723008"/>
          </a:xfrm>
        </p:spPr>
      </p:pic>
    </p:spTree>
    <p:extLst>
      <p:ext uri="{BB962C8B-B14F-4D97-AF65-F5344CB8AC3E}">
        <p14:creationId xmlns:p14="http://schemas.microsoft.com/office/powerpoint/2010/main" val="20875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45F6C-A96D-429F-9DCE-4F3CB83718C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4DE9EB4-713F-4714-84E1-C11E341465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56161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F42002-E760-4B51-89C4-9FD1FCB9E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95" y="2540430"/>
            <a:ext cx="2402236" cy="2402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617F34-2A94-4F43-B2D6-CB65838B2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298" y="2528803"/>
            <a:ext cx="2402237" cy="24022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17DF522-1FD5-4D64-843C-6804490B7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825" y="2528804"/>
            <a:ext cx="2402237" cy="2402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D94AC-1FAF-423E-AE7E-54394A464204}"/>
              </a:ext>
            </a:extLst>
          </p:cNvPr>
          <p:cNvSpPr txBox="1"/>
          <p:nvPr/>
        </p:nvSpPr>
        <p:spPr>
          <a:xfrm>
            <a:off x="995727" y="2159473"/>
            <a:ext cx="3122971" cy="369332"/>
          </a:xfrm>
          <a:prstGeom prst="rect">
            <a:avLst/>
          </a:prstGeom>
          <a:noFill/>
        </p:spPr>
        <p:txBody>
          <a:bodyPr wrap="none" rtlCol="0">
            <a:spAutoFit/>
          </a:bodyPr>
          <a:lstStyle/>
          <a:p>
            <a:pPr algn="ctr"/>
            <a:r>
              <a:rPr lang="en-US" dirty="0">
                <a:latin typeface="Palatino Linotype" panose="02040502050505030304" pitchFamily="18" charset="0"/>
              </a:rPr>
              <a:t>Multi-Select Multiple Choice</a:t>
            </a:r>
          </a:p>
        </p:txBody>
      </p:sp>
      <p:sp>
        <p:nvSpPr>
          <p:cNvPr id="6" name="TextBox 5">
            <a:extLst>
              <a:ext uri="{FF2B5EF4-FFF2-40B4-BE49-F238E27FC236}">
                <a16:creationId xmlns:a16="http://schemas.microsoft.com/office/drawing/2014/main" id="{0DCC0B5F-A743-40FD-A0F5-EC444DA70478}"/>
              </a:ext>
            </a:extLst>
          </p:cNvPr>
          <p:cNvSpPr txBox="1"/>
          <p:nvPr/>
        </p:nvSpPr>
        <p:spPr>
          <a:xfrm>
            <a:off x="8227992" y="2145308"/>
            <a:ext cx="2813591" cy="369332"/>
          </a:xfrm>
          <a:prstGeom prst="rect">
            <a:avLst/>
          </a:prstGeom>
          <a:noFill/>
        </p:spPr>
        <p:txBody>
          <a:bodyPr wrap="square" rtlCol="0">
            <a:spAutoFit/>
          </a:bodyPr>
          <a:lstStyle/>
          <a:p>
            <a:pPr algn="ctr"/>
            <a:r>
              <a:rPr lang="en-US" dirty="0">
                <a:latin typeface="Palatino Linotype" panose="02040502050505030304" pitchFamily="18" charset="0"/>
              </a:rPr>
              <a:t>Word Cloud</a:t>
            </a:r>
          </a:p>
        </p:txBody>
      </p:sp>
      <p:sp>
        <p:nvSpPr>
          <p:cNvPr id="7" name="TextBox 6">
            <a:extLst>
              <a:ext uri="{FF2B5EF4-FFF2-40B4-BE49-F238E27FC236}">
                <a16:creationId xmlns:a16="http://schemas.microsoft.com/office/drawing/2014/main" id="{D521A040-8C3B-464B-9C58-2408B67434D1}"/>
              </a:ext>
            </a:extLst>
          </p:cNvPr>
          <p:cNvSpPr txBox="1"/>
          <p:nvPr/>
        </p:nvSpPr>
        <p:spPr>
          <a:xfrm>
            <a:off x="4438445" y="2145308"/>
            <a:ext cx="3371949" cy="369332"/>
          </a:xfrm>
          <a:prstGeom prst="rect">
            <a:avLst/>
          </a:prstGeom>
          <a:noFill/>
        </p:spPr>
        <p:txBody>
          <a:bodyPr wrap="none" rtlCol="0">
            <a:spAutoFit/>
          </a:bodyPr>
          <a:lstStyle/>
          <a:p>
            <a:pPr algn="ctr"/>
            <a:r>
              <a:rPr lang="en-US" dirty="0">
                <a:latin typeface="Palatino Linotype" panose="02040502050505030304" pitchFamily="18" charset="0"/>
              </a:rPr>
              <a:t>Single Answer Multiple Choice</a:t>
            </a:r>
          </a:p>
        </p:txBody>
      </p:sp>
    </p:spTree>
    <p:extLst>
      <p:ext uri="{BB962C8B-B14F-4D97-AF65-F5344CB8AC3E}">
        <p14:creationId xmlns:p14="http://schemas.microsoft.com/office/powerpoint/2010/main" val="37024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9258</TotalTime>
  <Words>2735</Words>
  <Application>Microsoft Office PowerPoint</Application>
  <PresentationFormat>Widescreen</PresentationFormat>
  <Paragraphs>194</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inherit</vt:lpstr>
      <vt:lpstr>Liberation Sans</vt:lpstr>
      <vt:lpstr>StarSymbol</vt:lpstr>
      <vt:lpstr>Arial</vt:lpstr>
      <vt:lpstr>Calibri</vt:lpstr>
      <vt:lpstr>Calibri Light</vt:lpstr>
      <vt:lpstr>Lato</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1015</cp:revision>
  <dcterms:created xsi:type="dcterms:W3CDTF">2020-06-14T19:48:25Z</dcterms:created>
  <dcterms:modified xsi:type="dcterms:W3CDTF">2022-04-15T13:20:13Z</dcterms:modified>
</cp:coreProperties>
</file>